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5" Type="http://schemas.microsoft.com/office/2020/02/relationships/classificationlabels" Target="docMetadata/LabelInfo.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84" r:id="rId5"/>
    <p:sldId id="287" r:id="rId6"/>
    <p:sldId id="285" r:id="rId7"/>
    <p:sldId id="288" r:id="rId8"/>
    <p:sldId id="290" r:id="rId9"/>
    <p:sldId id="294"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28"/>
    <a:srgbClr val="E9C46A"/>
    <a:srgbClr val="97EFD3"/>
    <a:srgbClr val="F15574"/>
    <a:srgbClr val="F4EBE8"/>
    <a:srgbClr val="ECC4BF"/>
    <a:srgbClr val="C9AB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899" autoAdjust="0"/>
  </p:normalViewPr>
  <p:slideViewPr>
    <p:cSldViewPr snapToGrid="0" snapToObjects="1" showGuides="1">
      <p:cViewPr varScale="1">
        <p:scale>
          <a:sx n="90" d="100"/>
          <a:sy n="90" d="100"/>
        </p:scale>
        <p:origin x="576" y="78"/>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presProps" Target="presProps.xml" /><Relationship Id="rId3" Type="http://schemas.openxmlformats.org/officeDocument/2006/relationships/customXml" Target="../customXml/item3.xml" /><Relationship Id="rId7" Type="http://schemas.openxmlformats.org/officeDocument/2006/relationships/slide" Target="slides/slide3.xml" /><Relationship Id="rId12" Type="http://schemas.openxmlformats.org/officeDocument/2006/relationships/notesMaster" Target="notesMasters/notesMaster1.xml" /><Relationship Id="rId17" Type="http://schemas.microsoft.com/office/2018/10/relationships/authors" Target="authors.xml" /><Relationship Id="rId2" Type="http://schemas.openxmlformats.org/officeDocument/2006/relationships/customXml" Target="../customXml/item2.xml" /><Relationship Id="rId16"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theme" Target="theme/theme1.xml" /><Relationship Id="rId10" Type="http://schemas.openxmlformats.org/officeDocument/2006/relationships/slide" Target="slides/slide6.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5/26/2023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5" Type="http://schemas.openxmlformats.org/officeDocument/2006/relationships/image" Target="../media/image4.emf"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hyperlink" Target="https://byjus.com/ias-exam/" TargetMode="External" /><Relationship Id="rId1" Type="http://schemas.openxmlformats.org/officeDocument/2006/relationships/slideLayout" Target="../slideLayouts/slideLayout3.xml" /><Relationship Id="rId4" Type="http://schemas.openxmlformats.org/officeDocument/2006/relationships/image" Target="../media/image6.emf" /></Relationships>
</file>

<file path=ppt/slides/_rels/slide3.xml.rels><?xml version="1.0" encoding="UTF-8" standalone="yes"?>
<Relationships xmlns="http://schemas.openxmlformats.org/package/2006/relationships"><Relationship Id="rId2" Type="http://schemas.openxmlformats.org/officeDocument/2006/relationships/image" Target="../media/image6.emf"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7.xml" /><Relationship Id="rId6" Type="http://schemas.openxmlformats.org/officeDocument/2006/relationships/image" Target="../media/image6.emf" /><Relationship Id="rId5" Type="http://schemas.openxmlformats.org/officeDocument/2006/relationships/image" Target="../media/image9.jpg" /><Relationship Id="rId4" Type="http://schemas.openxmlformats.org/officeDocument/2006/relationships/image" Target="../media/image2.png" /></Relationships>
</file>

<file path=ppt/slides/_rels/slide6.xml.rels><?xml version="1.0" encoding="UTF-8" standalone="yes"?>
<Relationships xmlns="http://schemas.openxmlformats.org/package/2006/relationships"><Relationship Id="rId3" Type="http://schemas.openxmlformats.org/officeDocument/2006/relationships/image" Target="../media/image6.emf" /><Relationship Id="rId2" Type="http://schemas.openxmlformats.org/officeDocument/2006/relationships/image" Target="../media/image10.png" /><Relationship Id="rId1" Type="http://schemas.openxmlformats.org/officeDocument/2006/relationships/slideLayout" Target="../slideLayouts/slideLayout14.xml" /></Relationships>
</file>

<file path=ppt/slides/_rels/slide7.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15.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4F37AB6-4681-D744-2F89-2949D08676DC}"/>
              </a:ext>
            </a:extLst>
          </p:cNvPr>
          <p:cNvSpPr>
            <a:spLocks noGrp="1"/>
          </p:cNvSpPr>
          <p:nvPr>
            <p:ph type="ctrTitle"/>
          </p:nvPr>
        </p:nvSpPr>
        <p:spPr>
          <a:xfrm>
            <a:off x="1879677" y="1988820"/>
            <a:ext cx="4873752" cy="1709928"/>
          </a:xfrm>
        </p:spPr>
        <p:txBody>
          <a:bodyPr/>
          <a:lstStyle/>
          <a:p>
            <a:r>
              <a:rPr lang="en-IN" sz="4800" dirty="0"/>
              <a:t>U</a:t>
            </a:r>
            <a:r>
              <a:rPr lang="en-US" sz="4800" dirty="0"/>
              <a:t>PSC CSE Examination </a:t>
            </a:r>
            <a:r>
              <a:rPr lang="en-US" sz="3600" dirty="0"/>
              <a:t>2023 Achievers </a:t>
            </a:r>
            <a:endParaRPr lang="en-US" sz="4800" dirty="0"/>
          </a:p>
        </p:txBody>
      </p:sp>
      <p:sp>
        <p:nvSpPr>
          <p:cNvPr id="26" name="Subtitle 25">
            <a:extLst>
              <a:ext uri="{FF2B5EF4-FFF2-40B4-BE49-F238E27FC236}">
                <a16:creationId xmlns:a16="http://schemas.microsoft.com/office/drawing/2014/main" id="{06930851-3EE7-5B25-F590-CCB7467A2094}"/>
              </a:ext>
            </a:extLst>
          </p:cNvPr>
          <p:cNvSpPr>
            <a:spLocks noGrp="1"/>
          </p:cNvSpPr>
          <p:nvPr>
            <p:ph type="subTitle" idx="1"/>
          </p:nvPr>
        </p:nvSpPr>
        <p:spPr/>
        <p:txBody>
          <a:bodyPr/>
          <a:lstStyle/>
          <a:p>
            <a:r>
              <a:rPr lang="en-US" sz="2400" b="1" dirty="0"/>
              <a:t>Kalpana Pandey &amp; </a:t>
            </a:r>
            <a:r>
              <a:rPr lang="en-US" sz="2400" b="1"/>
              <a:t>Ishan Agarwal</a:t>
            </a:r>
            <a:endParaRPr lang="en-US" sz="2400" b="1" dirty="0"/>
          </a:p>
          <a:p>
            <a:endParaRPr lang="en-US" dirty="0"/>
          </a:p>
        </p:txBody>
      </p:sp>
      <p:pic>
        <p:nvPicPr>
          <p:cNvPr id="37" name="Picture Placeholder 36" descr="Lady with head covering and sunglasses">
            <a:extLst>
              <a:ext uri="{FF2B5EF4-FFF2-40B4-BE49-F238E27FC236}">
                <a16:creationId xmlns:a16="http://schemas.microsoft.com/office/drawing/2014/main" id="{A19A6DDD-C216-2AAD-4F19-4A7B5929202A}"/>
              </a:ext>
            </a:extLst>
          </p:cNvPr>
          <p:cNvPicPr>
            <a:picLocks noGrp="1" noChangeAspect="1"/>
          </p:cNvPicPr>
          <p:nvPr>
            <p:ph type="pic" sz="quarter" idx="10"/>
          </p:nvPr>
        </p:nvPicPr>
        <p:blipFill rotWithShape="1">
          <a:blip r:embed="rId2"/>
          <a:srcRect t="228" b="228"/>
          <a:stretch/>
        </p:blipFill>
        <p:spPr/>
      </p:pic>
      <p:pic>
        <p:nvPicPr>
          <p:cNvPr id="2" name="Picture 1">
            <a:extLst>
              <a:ext uri="{FF2B5EF4-FFF2-40B4-BE49-F238E27FC236}">
                <a16:creationId xmlns:a16="http://schemas.microsoft.com/office/drawing/2014/main" id="{8110360D-0A39-48A8-BA55-AD874030C246}"/>
              </a:ext>
            </a:extLst>
          </p:cNvPr>
          <p:cNvPicPr>
            <a:picLocks noChangeAspect="1"/>
          </p:cNvPicPr>
          <p:nvPr/>
        </p:nvPicPr>
        <p:blipFill>
          <a:blip r:embed="rId3"/>
          <a:stretch>
            <a:fillRect/>
          </a:stretch>
        </p:blipFill>
        <p:spPr>
          <a:xfrm>
            <a:off x="6469235" y="2538984"/>
            <a:ext cx="2694858" cy="3201924"/>
          </a:xfrm>
          <a:prstGeom prst="rect">
            <a:avLst/>
          </a:prstGeom>
        </p:spPr>
      </p:pic>
      <p:pic>
        <p:nvPicPr>
          <p:cNvPr id="3" name="Picture 2">
            <a:extLst>
              <a:ext uri="{FF2B5EF4-FFF2-40B4-BE49-F238E27FC236}">
                <a16:creationId xmlns:a16="http://schemas.microsoft.com/office/drawing/2014/main" id="{31E7DF69-1DD7-44EC-B6E0-7F8181952AD1}"/>
              </a:ext>
            </a:extLst>
          </p:cNvPr>
          <p:cNvPicPr>
            <a:picLocks noChangeAspect="1"/>
          </p:cNvPicPr>
          <p:nvPr/>
        </p:nvPicPr>
        <p:blipFill>
          <a:blip r:embed="rId4"/>
          <a:stretch>
            <a:fillRect/>
          </a:stretch>
        </p:blipFill>
        <p:spPr>
          <a:xfrm>
            <a:off x="9109651" y="2538984"/>
            <a:ext cx="2465106" cy="3201924"/>
          </a:xfrm>
          <a:prstGeom prst="rect">
            <a:avLst/>
          </a:prstGeom>
        </p:spPr>
      </p:pic>
      <p:pic>
        <p:nvPicPr>
          <p:cNvPr id="5" name="Picture 4">
            <a:extLst>
              <a:ext uri="{FF2B5EF4-FFF2-40B4-BE49-F238E27FC236}">
                <a16:creationId xmlns:a16="http://schemas.microsoft.com/office/drawing/2014/main" id="{4FDAA591-D7A2-444A-B52E-2E28F488D032}"/>
              </a:ext>
            </a:extLst>
          </p:cNvPr>
          <p:cNvPicPr>
            <a:picLocks noChangeAspect="1"/>
          </p:cNvPicPr>
          <p:nvPr/>
        </p:nvPicPr>
        <p:blipFill>
          <a:blip r:embed="rId5"/>
          <a:stretch>
            <a:fillRect/>
          </a:stretch>
        </p:blipFill>
        <p:spPr>
          <a:xfrm>
            <a:off x="6469235" y="1"/>
            <a:ext cx="5105522" cy="2753832"/>
          </a:xfrm>
          <a:prstGeom prst="rect">
            <a:avLst/>
          </a:prstGeom>
        </p:spPr>
      </p:pic>
    </p:spTree>
    <p:extLst>
      <p:ext uri="{BB962C8B-B14F-4D97-AF65-F5344CB8AC3E}">
        <p14:creationId xmlns:p14="http://schemas.microsoft.com/office/powerpoint/2010/main" val="409702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p:txBody>
          <a:bodyPr/>
          <a:lstStyle/>
          <a:p>
            <a:r>
              <a:rPr lang="en-US" dirty="0"/>
              <a:t>Introduction</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p:txBody>
          <a:bodyPr/>
          <a:lstStyle/>
          <a:p>
            <a:pPr algn="just"/>
            <a:r>
              <a:rPr lang="en-US" sz="1200" b="0" i="0" dirty="0">
                <a:effectLst/>
                <a:latin typeface="Poppins" panose="00000500000000000000" pitchFamily="2" charset="0"/>
              </a:rPr>
              <a:t>The UPSC civil services exam is considered one of the toughest exams in India. On average, candidates take more than 2 attempts to clear this exam. But every year, there are several candidates who clear the </a:t>
            </a:r>
            <a:r>
              <a:rPr lang="en-US" sz="1200" b="1" i="0" u="none" strike="noStrike" dirty="0">
                <a:effectLst/>
                <a:latin typeface="Poppins" panose="00000500000000000000" pitchFamily="2" charset="0"/>
                <a:hlinkClick r:id="rId2">
                  <a:extLst>
                    <a:ext uri="{A12FA001-AC4F-418D-AE19-62706E023703}">
                      <ahyp:hlinkClr xmlns:ahyp="http://schemas.microsoft.com/office/drawing/2018/hyperlinkcolor" val="tx"/>
                    </a:ext>
                  </a:extLst>
                </a:hlinkClick>
              </a:rPr>
              <a:t>UPSC exam</a:t>
            </a:r>
            <a:r>
              <a:rPr lang="en-US" sz="1200" b="1" i="0" dirty="0">
                <a:effectLst/>
                <a:latin typeface="Poppins" panose="00000500000000000000" pitchFamily="2" charset="0"/>
              </a:rPr>
              <a:t> </a:t>
            </a:r>
            <a:r>
              <a:rPr lang="en-US" sz="1200" b="0" i="0" dirty="0">
                <a:effectLst/>
                <a:latin typeface="Poppins" panose="00000500000000000000" pitchFamily="2" charset="0"/>
              </a:rPr>
              <a:t>in their very first attempt. Some of them even go on to top the exam with high marks.</a:t>
            </a:r>
          </a:p>
          <a:p>
            <a:pPr algn="just"/>
            <a:r>
              <a:rPr lang="en-US" sz="1200" b="0" i="0" dirty="0">
                <a:effectLst/>
                <a:latin typeface="Poppins" panose="00000500000000000000" pitchFamily="2" charset="0"/>
              </a:rPr>
              <a:t>It takes a special kind of effort for candidates to crack the IAS exam in the very first attempt and secure the service of their choice. </a:t>
            </a:r>
          </a:p>
          <a:p>
            <a:endParaRPr lang="en-US" dirty="0"/>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2</a:t>
            </a:fld>
            <a:endParaRPr lang="en-US" dirty="0"/>
          </a:p>
        </p:txBody>
      </p:sp>
      <p:pic>
        <p:nvPicPr>
          <p:cNvPr id="6" name="Picture Placeholder 5" descr="Clothes of various colors on rack">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rotWithShape="1">
          <a:blip r:embed="rId3"/>
          <a:srcRect t="182" b="182"/>
          <a:stretch/>
        </p:blipFill>
        <p:spPr/>
      </p:pic>
      <p:pic>
        <p:nvPicPr>
          <p:cNvPr id="5" name="Picture 4">
            <a:extLst>
              <a:ext uri="{FF2B5EF4-FFF2-40B4-BE49-F238E27FC236}">
                <a16:creationId xmlns:a16="http://schemas.microsoft.com/office/drawing/2014/main" id="{85C45E8A-4DCB-4163-9FA6-EB4FB5CE1D88}"/>
              </a:ext>
            </a:extLst>
          </p:cNvPr>
          <p:cNvPicPr>
            <a:picLocks noChangeAspect="1"/>
          </p:cNvPicPr>
          <p:nvPr/>
        </p:nvPicPr>
        <p:blipFill>
          <a:blip r:embed="rId4"/>
          <a:stretch>
            <a:fillRect/>
          </a:stretch>
        </p:blipFill>
        <p:spPr>
          <a:xfrm>
            <a:off x="8048847" y="1"/>
            <a:ext cx="4625162" cy="6996222"/>
          </a:xfrm>
          <a:prstGeom prst="rect">
            <a:avLst/>
          </a:prstGeom>
        </p:spPr>
      </p:pic>
    </p:spTree>
    <p:extLst>
      <p:ext uri="{BB962C8B-B14F-4D97-AF65-F5344CB8AC3E}">
        <p14:creationId xmlns:p14="http://schemas.microsoft.com/office/powerpoint/2010/main" val="378000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8D10-52FC-614F-89A5-4F793BEFE8EF}"/>
              </a:ext>
            </a:extLst>
          </p:cNvPr>
          <p:cNvSpPr>
            <a:spLocks noGrp="1"/>
          </p:cNvSpPr>
          <p:nvPr>
            <p:ph type="title"/>
          </p:nvPr>
        </p:nvSpPr>
        <p:spPr>
          <a:xfrm>
            <a:off x="731520" y="1947672"/>
            <a:ext cx="3017520" cy="1938528"/>
          </a:xfrm>
        </p:spPr>
        <p:txBody>
          <a:bodyPr/>
          <a:lstStyle/>
          <a:p>
            <a:r>
              <a:rPr lang="en-US" dirty="0"/>
              <a:t>Primary</a:t>
            </a:r>
            <a:br>
              <a:rPr lang="en-US" dirty="0"/>
            </a:br>
            <a:r>
              <a:rPr lang="en-US" dirty="0"/>
              <a:t>goals</a:t>
            </a:r>
          </a:p>
        </p:txBody>
      </p:sp>
      <p:sp>
        <p:nvSpPr>
          <p:cNvPr id="11" name="Text Placeholder 10">
            <a:extLst>
              <a:ext uri="{FF2B5EF4-FFF2-40B4-BE49-F238E27FC236}">
                <a16:creationId xmlns:a16="http://schemas.microsoft.com/office/drawing/2014/main" id="{15C5FD85-E72E-D48C-0D76-91EA628295DE}"/>
              </a:ext>
            </a:extLst>
          </p:cNvPr>
          <p:cNvSpPr>
            <a:spLocks noGrp="1"/>
          </p:cNvSpPr>
          <p:nvPr>
            <p:ph type="body" idx="1"/>
          </p:nvPr>
        </p:nvSpPr>
        <p:spPr>
          <a:xfrm>
            <a:off x="758952" y="4279392"/>
            <a:ext cx="2980944" cy="402336"/>
          </a:xfrm>
        </p:spPr>
        <p:txBody>
          <a:bodyPr/>
          <a:lstStyle/>
          <a:p>
            <a:r>
              <a:rPr lang="en-IN" altLang="zh-CN" b="1" dirty="0">
                <a:solidFill>
                  <a:srgbClr val="0070C0"/>
                </a:solidFill>
              </a:rPr>
              <a:t>Providing Quality Education </a:t>
            </a:r>
            <a:endParaRPr lang="en-US" altLang="zh-CN" b="1" dirty="0">
              <a:solidFill>
                <a:srgbClr val="0070C0"/>
              </a:solidFill>
            </a:endParaRPr>
          </a:p>
        </p:txBody>
      </p:sp>
      <p:pic>
        <p:nvPicPr>
          <p:cNvPr id="18" name="Picture 17">
            <a:extLst>
              <a:ext uri="{FF2B5EF4-FFF2-40B4-BE49-F238E27FC236}">
                <a16:creationId xmlns:a16="http://schemas.microsoft.com/office/drawing/2014/main" id="{4FE3FAE8-D254-4E5C-B144-2CBE6D070A74}"/>
              </a:ext>
            </a:extLst>
          </p:cNvPr>
          <p:cNvPicPr>
            <a:picLocks noChangeAspect="1"/>
          </p:cNvPicPr>
          <p:nvPr/>
        </p:nvPicPr>
        <p:blipFill>
          <a:blip r:embed="rId2"/>
          <a:stretch>
            <a:fillRect/>
          </a:stretch>
        </p:blipFill>
        <p:spPr>
          <a:xfrm>
            <a:off x="4986670" y="616688"/>
            <a:ext cx="6113721" cy="5943600"/>
          </a:xfrm>
          <a:prstGeom prst="rect">
            <a:avLst/>
          </a:prstGeom>
        </p:spPr>
      </p:pic>
    </p:spTree>
    <p:extLst>
      <p:ext uri="{BB962C8B-B14F-4D97-AF65-F5344CB8AC3E}">
        <p14:creationId xmlns:p14="http://schemas.microsoft.com/office/powerpoint/2010/main" val="37522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6E8D-F725-5549-D79B-2197F3311E34}"/>
              </a:ext>
            </a:extLst>
          </p:cNvPr>
          <p:cNvSpPr>
            <a:spLocks noGrp="1"/>
          </p:cNvSpPr>
          <p:nvPr>
            <p:ph type="title"/>
          </p:nvPr>
        </p:nvSpPr>
        <p:spPr>
          <a:xfrm>
            <a:off x="2862072" y="1860698"/>
            <a:ext cx="6473952" cy="2473558"/>
          </a:xfrm>
        </p:spPr>
        <p:txBody>
          <a:bodyPr/>
          <a:lstStyle/>
          <a:p>
            <a:pPr algn="just"/>
            <a:r>
              <a:rPr lang="en-US" sz="3200" dirty="0"/>
              <a:t>Education is the passport to the future, for tomorrow belongs to those who prepare for it today.</a:t>
            </a:r>
          </a:p>
        </p:txBody>
      </p:sp>
      <p:sp>
        <p:nvSpPr>
          <p:cNvPr id="5" name="Text Placeholder 4">
            <a:extLst>
              <a:ext uri="{FF2B5EF4-FFF2-40B4-BE49-F238E27FC236}">
                <a16:creationId xmlns:a16="http://schemas.microsoft.com/office/drawing/2014/main" id="{7B9D02FC-1940-72AB-8671-0839E2CF024F}"/>
              </a:ext>
            </a:extLst>
          </p:cNvPr>
          <p:cNvSpPr>
            <a:spLocks noGrp="1"/>
          </p:cNvSpPr>
          <p:nvPr>
            <p:ph type="body" sz="quarter" idx="15"/>
          </p:nvPr>
        </p:nvSpPr>
        <p:spPr/>
        <p:txBody>
          <a:bodyPr/>
          <a:lstStyle/>
          <a:p>
            <a:r>
              <a:rPr lang="en-US" dirty="0"/>
              <a:t>“</a:t>
            </a:r>
          </a:p>
        </p:txBody>
      </p:sp>
      <p:sp>
        <p:nvSpPr>
          <p:cNvPr id="6" name="Content Placeholder 5">
            <a:extLst>
              <a:ext uri="{FF2B5EF4-FFF2-40B4-BE49-F238E27FC236}">
                <a16:creationId xmlns:a16="http://schemas.microsoft.com/office/drawing/2014/main" id="{6AB13DEF-ED86-6E5A-5AD2-C9B364E4A295}"/>
              </a:ext>
            </a:extLst>
          </p:cNvPr>
          <p:cNvSpPr>
            <a:spLocks noGrp="1"/>
          </p:cNvSpPr>
          <p:nvPr>
            <p:ph idx="1"/>
          </p:nvPr>
        </p:nvSpPr>
        <p:spPr>
          <a:xfrm>
            <a:off x="2972367" y="4334256"/>
            <a:ext cx="2340864" cy="585216"/>
          </a:xfrm>
        </p:spPr>
        <p:txBody>
          <a:bodyPr/>
          <a:lstStyle/>
          <a:p>
            <a:endParaRPr lang="en-US" altLang="zh-CN" dirty="0"/>
          </a:p>
          <a:p>
            <a:r>
              <a:rPr lang="en-US" altLang="zh-CN" sz="2400" b="1" dirty="0">
                <a:solidFill>
                  <a:srgbClr val="0070C0"/>
                </a:solidFill>
              </a:rPr>
              <a:t>Aryabhatta College</a:t>
            </a:r>
          </a:p>
          <a:p>
            <a:endParaRPr lang="en-US" dirty="0"/>
          </a:p>
        </p:txBody>
      </p:sp>
      <p:sp>
        <p:nvSpPr>
          <p:cNvPr id="4" name="Text Placeholder 3">
            <a:extLst>
              <a:ext uri="{FF2B5EF4-FFF2-40B4-BE49-F238E27FC236}">
                <a16:creationId xmlns:a16="http://schemas.microsoft.com/office/drawing/2014/main" id="{F286FC47-3017-DA16-F8BF-CBFF553CB9F5}"/>
              </a:ext>
            </a:extLst>
          </p:cNvPr>
          <p:cNvSpPr>
            <a:spLocks noGrp="1"/>
          </p:cNvSpPr>
          <p:nvPr>
            <p:ph type="body" sz="quarter" idx="14"/>
          </p:nvPr>
        </p:nvSpPr>
        <p:spPr/>
        <p:txBody>
          <a:bodyPr/>
          <a:lstStyle/>
          <a:p>
            <a:r>
              <a:rPr lang="en-US" dirty="0"/>
              <a:t>”</a:t>
            </a:r>
          </a:p>
        </p:txBody>
      </p:sp>
    </p:spTree>
    <p:extLst>
      <p:ext uri="{BB962C8B-B14F-4D97-AF65-F5344CB8AC3E}">
        <p14:creationId xmlns:p14="http://schemas.microsoft.com/office/powerpoint/2010/main" val="61328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27FB49D-70BC-8BD7-DD62-C2868B0C2313}"/>
              </a:ext>
            </a:extLst>
          </p:cNvPr>
          <p:cNvSpPr>
            <a:spLocks noGrp="1"/>
          </p:cNvSpPr>
          <p:nvPr>
            <p:ph type="title"/>
          </p:nvPr>
        </p:nvSpPr>
        <p:spPr/>
        <p:txBody>
          <a:bodyPr/>
          <a:lstStyle/>
          <a:p>
            <a:r>
              <a:rPr lang="en-US"/>
              <a:t>Meet our students</a:t>
            </a:r>
            <a:endParaRPr lang="en-US" dirty="0"/>
          </a:p>
        </p:txBody>
      </p:sp>
      <p:sp>
        <p:nvSpPr>
          <p:cNvPr id="3" name="Text Placeholder 2">
            <a:extLst>
              <a:ext uri="{FF2B5EF4-FFF2-40B4-BE49-F238E27FC236}">
                <a16:creationId xmlns:a16="http://schemas.microsoft.com/office/drawing/2014/main" id="{60FD45A3-E485-5F71-96BA-604BF623182D}"/>
              </a:ext>
            </a:extLst>
          </p:cNvPr>
          <p:cNvSpPr>
            <a:spLocks noGrp="1"/>
          </p:cNvSpPr>
          <p:nvPr>
            <p:ph type="body" sz="quarter" idx="14"/>
          </p:nvPr>
        </p:nvSpPr>
        <p:spPr>
          <a:xfrm>
            <a:off x="565815" y="1977584"/>
            <a:ext cx="2641445" cy="3668304"/>
          </a:xfrm>
        </p:spPr>
        <p:txBody>
          <a:bodyPr/>
          <a:lstStyle/>
          <a:p>
            <a:r>
              <a:rPr lang="en-IN" sz="1800" b="1" dirty="0">
                <a:latin typeface="Times New Roman" panose="02020603050405020304" pitchFamily="18" charset="0"/>
                <a:cs typeface="Times New Roman" panose="02020603050405020304" pitchFamily="18" charset="0"/>
              </a:rPr>
              <a:t>K</a:t>
            </a:r>
            <a:r>
              <a:rPr lang="en-US" sz="1800" b="1" dirty="0">
                <a:latin typeface="Times New Roman" panose="02020603050405020304" pitchFamily="18" charset="0"/>
                <a:cs typeface="Times New Roman" panose="02020603050405020304" pitchFamily="18" charset="0"/>
              </a:rPr>
              <a:t>alpana Pandey     UPSC Rank - 102</a:t>
            </a:r>
          </a:p>
        </p:txBody>
      </p:sp>
      <p:pic>
        <p:nvPicPr>
          <p:cNvPr id="22" name="Picture Placeholder 21" descr="Team member headshot">
            <a:extLst>
              <a:ext uri="{FF2B5EF4-FFF2-40B4-BE49-F238E27FC236}">
                <a16:creationId xmlns:a16="http://schemas.microsoft.com/office/drawing/2014/main" id="{8FAB5C75-9A85-EB45-88BB-F6986F9DADC5}"/>
              </a:ext>
            </a:extLst>
          </p:cNvPr>
          <p:cNvPicPr>
            <a:picLocks noGrp="1"/>
          </p:cNvPicPr>
          <p:nvPr>
            <p:ph type="pic" sz="quarter" idx="13"/>
          </p:nvPr>
        </p:nvPicPr>
        <p:blipFill rotWithShape="1">
          <a:blip r:embed="rId2"/>
          <a:srcRect l="484" r="484"/>
          <a:stretch/>
        </p:blipFill>
        <p:spPr/>
      </p:pic>
      <p:sp>
        <p:nvSpPr>
          <p:cNvPr id="5" name="Text Placeholder 4">
            <a:extLst>
              <a:ext uri="{FF2B5EF4-FFF2-40B4-BE49-F238E27FC236}">
                <a16:creationId xmlns:a16="http://schemas.microsoft.com/office/drawing/2014/main" id="{C8A5AB26-ED69-C202-1AFB-A4A19E16DC1E}"/>
              </a:ext>
            </a:extLst>
          </p:cNvPr>
          <p:cNvSpPr>
            <a:spLocks noGrp="1"/>
          </p:cNvSpPr>
          <p:nvPr>
            <p:ph type="body" sz="quarter" idx="15"/>
          </p:nvPr>
        </p:nvSpPr>
        <p:spPr>
          <a:xfrm>
            <a:off x="442863" y="4746698"/>
            <a:ext cx="2854040" cy="438176"/>
          </a:xfrm>
        </p:spPr>
        <p:txBody>
          <a:bodyPr/>
          <a:lstStyle/>
          <a:p>
            <a:r>
              <a:rPr lang="en-IN" dirty="0"/>
              <a:t>B</a:t>
            </a:r>
            <a:r>
              <a:rPr lang="en-US" dirty="0"/>
              <a:t>.A Programme</a:t>
            </a:r>
          </a:p>
          <a:p>
            <a:r>
              <a:rPr lang="en-US" dirty="0"/>
              <a:t>Batch 2017-2020 </a:t>
            </a:r>
          </a:p>
          <a:p>
            <a:r>
              <a:rPr lang="en-US" dirty="0"/>
              <a:t>College Roll No.- 17/BAPS/036</a:t>
            </a:r>
          </a:p>
        </p:txBody>
      </p:sp>
      <p:sp>
        <p:nvSpPr>
          <p:cNvPr id="6" name="Text Placeholder 5">
            <a:extLst>
              <a:ext uri="{FF2B5EF4-FFF2-40B4-BE49-F238E27FC236}">
                <a16:creationId xmlns:a16="http://schemas.microsoft.com/office/drawing/2014/main" id="{90E7501D-AFD6-532D-4983-B700A3729010}"/>
              </a:ext>
            </a:extLst>
          </p:cNvPr>
          <p:cNvSpPr>
            <a:spLocks noGrp="1"/>
          </p:cNvSpPr>
          <p:nvPr>
            <p:ph type="body" sz="quarter" idx="16"/>
          </p:nvPr>
        </p:nvSpPr>
        <p:spPr>
          <a:xfrm>
            <a:off x="3419856" y="1977584"/>
            <a:ext cx="2676144" cy="3668304"/>
          </a:xfrm>
        </p:spPr>
        <p:txBody>
          <a:bodyPr/>
          <a:lstStyle/>
          <a:p>
            <a:r>
              <a:rPr lang="en-IN" sz="1800" b="1" dirty="0">
                <a:latin typeface="Times New Roman" panose="02020603050405020304" pitchFamily="18" charset="0"/>
                <a:cs typeface="Times New Roman" panose="02020603050405020304" pitchFamily="18" charset="0"/>
              </a:rPr>
              <a:t>I</a:t>
            </a:r>
            <a:r>
              <a:rPr lang="en-US" sz="1800" b="1" dirty="0">
                <a:latin typeface="Times New Roman" panose="02020603050405020304" pitchFamily="18" charset="0"/>
                <a:cs typeface="Times New Roman" panose="02020603050405020304" pitchFamily="18" charset="0"/>
              </a:rPr>
              <a:t>shan Agarwal         UPSC Rank - 409</a:t>
            </a:r>
            <a:r>
              <a:rPr lang="en-US" sz="1800" dirty="0"/>
              <a:t> </a:t>
            </a:r>
          </a:p>
          <a:p>
            <a:endParaRPr lang="en-US" dirty="0"/>
          </a:p>
          <a:p>
            <a:endParaRPr lang="en-US" dirty="0"/>
          </a:p>
          <a:p>
            <a:endParaRPr lang="en-US" dirty="0"/>
          </a:p>
          <a:p>
            <a:endParaRPr lang="en-US" dirty="0"/>
          </a:p>
          <a:p>
            <a:endParaRPr lang="en-US" dirty="0"/>
          </a:p>
          <a:p>
            <a:endParaRPr lang="en-US" dirty="0"/>
          </a:p>
        </p:txBody>
      </p:sp>
      <p:pic>
        <p:nvPicPr>
          <p:cNvPr id="20" name="Picture Placeholder 19" descr="Team member headshot">
            <a:extLst>
              <a:ext uri="{FF2B5EF4-FFF2-40B4-BE49-F238E27FC236}">
                <a16:creationId xmlns:a16="http://schemas.microsoft.com/office/drawing/2014/main" id="{EC0F062A-37EA-357D-BB68-A7AA0DBCCBDD}"/>
              </a:ext>
            </a:extLst>
          </p:cNvPr>
          <p:cNvPicPr>
            <a:picLocks noGrp="1"/>
          </p:cNvPicPr>
          <p:nvPr>
            <p:ph type="pic" sz="quarter" idx="17"/>
          </p:nvPr>
        </p:nvPicPr>
        <p:blipFill rotWithShape="1">
          <a:blip r:embed="rId3"/>
          <a:srcRect l="604" r="604"/>
          <a:stretch/>
        </p:blipFill>
        <p:spPr/>
      </p:pic>
      <p:sp>
        <p:nvSpPr>
          <p:cNvPr id="8" name="Text Placeholder 7">
            <a:extLst>
              <a:ext uri="{FF2B5EF4-FFF2-40B4-BE49-F238E27FC236}">
                <a16:creationId xmlns:a16="http://schemas.microsoft.com/office/drawing/2014/main" id="{CEE43B57-52A2-C8A5-CFEA-59973049F942}"/>
              </a:ext>
            </a:extLst>
          </p:cNvPr>
          <p:cNvSpPr>
            <a:spLocks noGrp="1"/>
          </p:cNvSpPr>
          <p:nvPr>
            <p:ph type="body" sz="quarter" idx="18"/>
          </p:nvPr>
        </p:nvSpPr>
        <p:spPr>
          <a:xfrm>
            <a:off x="3419855" y="4746698"/>
            <a:ext cx="2641445" cy="1232767"/>
          </a:xfrm>
        </p:spPr>
        <p:txBody>
          <a:bodyPr/>
          <a:lstStyle/>
          <a:p>
            <a:r>
              <a:rPr lang="en-US" dirty="0"/>
              <a:t>B.A Programme</a:t>
            </a:r>
          </a:p>
          <a:p>
            <a:r>
              <a:rPr lang="en-US" dirty="0"/>
              <a:t>Batch 2018-2021 </a:t>
            </a:r>
          </a:p>
          <a:p>
            <a:r>
              <a:rPr lang="en-US" dirty="0"/>
              <a:t>College Roll No.- BAP/18/22</a:t>
            </a:r>
          </a:p>
          <a:p>
            <a:endParaRPr lang="en-US" dirty="0"/>
          </a:p>
        </p:txBody>
      </p:sp>
      <p:sp>
        <p:nvSpPr>
          <p:cNvPr id="11" name="Text Placeholder 10">
            <a:extLst>
              <a:ext uri="{FF2B5EF4-FFF2-40B4-BE49-F238E27FC236}">
                <a16:creationId xmlns:a16="http://schemas.microsoft.com/office/drawing/2014/main" id="{2CF4A809-29D8-165B-1C85-5FB69DA2EC4A}"/>
              </a:ext>
            </a:extLst>
          </p:cNvPr>
          <p:cNvSpPr>
            <a:spLocks noGrp="1"/>
          </p:cNvSpPr>
          <p:nvPr>
            <p:ph type="body" sz="quarter" idx="21"/>
          </p:nvPr>
        </p:nvSpPr>
        <p:spPr/>
        <p:txBody>
          <a:bodyPr/>
          <a:lstStyle/>
          <a:p>
            <a:endParaRPr lang="en-US" dirty="0"/>
          </a:p>
        </p:txBody>
      </p:sp>
      <p:sp>
        <p:nvSpPr>
          <p:cNvPr id="14" name="Text Placeholder 13">
            <a:extLst>
              <a:ext uri="{FF2B5EF4-FFF2-40B4-BE49-F238E27FC236}">
                <a16:creationId xmlns:a16="http://schemas.microsoft.com/office/drawing/2014/main" id="{0F53377A-8252-E7D8-7D40-4C89B9255A32}"/>
              </a:ext>
            </a:extLst>
          </p:cNvPr>
          <p:cNvSpPr>
            <a:spLocks noGrp="1"/>
          </p:cNvSpPr>
          <p:nvPr>
            <p:ph type="body" sz="quarter" idx="24"/>
          </p:nvPr>
        </p:nvSpPr>
        <p:spPr/>
        <p:txBody>
          <a:bodyPr/>
          <a:lstStyle/>
          <a:p>
            <a:endParaRPr lang="en-US" dirty="0"/>
          </a:p>
        </p:txBody>
      </p:sp>
      <p:pic>
        <p:nvPicPr>
          <p:cNvPr id="2" name="Picture 1">
            <a:extLst>
              <a:ext uri="{FF2B5EF4-FFF2-40B4-BE49-F238E27FC236}">
                <a16:creationId xmlns:a16="http://schemas.microsoft.com/office/drawing/2014/main" id="{F0294BB9-6D9B-41C2-ADD7-ECEB8951BCF9}"/>
              </a:ext>
            </a:extLst>
          </p:cNvPr>
          <p:cNvPicPr>
            <a:picLocks noChangeAspect="1"/>
          </p:cNvPicPr>
          <p:nvPr/>
        </p:nvPicPr>
        <p:blipFill>
          <a:blip r:embed="rId4"/>
          <a:stretch>
            <a:fillRect/>
          </a:stretch>
        </p:blipFill>
        <p:spPr>
          <a:xfrm>
            <a:off x="580220" y="1977584"/>
            <a:ext cx="2641445" cy="2318579"/>
          </a:xfrm>
          <a:prstGeom prst="rect">
            <a:avLst/>
          </a:prstGeom>
        </p:spPr>
      </p:pic>
      <p:pic>
        <p:nvPicPr>
          <p:cNvPr id="7" name="Picture 6">
            <a:extLst>
              <a:ext uri="{FF2B5EF4-FFF2-40B4-BE49-F238E27FC236}">
                <a16:creationId xmlns:a16="http://schemas.microsoft.com/office/drawing/2014/main" id="{33BDDE46-4228-4E2E-968A-AC5D7FE3FAA8}"/>
              </a:ext>
            </a:extLst>
          </p:cNvPr>
          <p:cNvPicPr>
            <a:picLocks noChangeAspect="1"/>
          </p:cNvPicPr>
          <p:nvPr/>
        </p:nvPicPr>
        <p:blipFill>
          <a:blip r:embed="rId5"/>
          <a:stretch>
            <a:fillRect/>
          </a:stretch>
        </p:blipFill>
        <p:spPr>
          <a:xfrm>
            <a:off x="3419856" y="2011455"/>
            <a:ext cx="2676144" cy="2284708"/>
          </a:xfrm>
          <a:prstGeom prst="rect">
            <a:avLst/>
          </a:prstGeom>
        </p:spPr>
      </p:pic>
      <p:pic>
        <p:nvPicPr>
          <p:cNvPr id="26" name="Picture 25">
            <a:extLst>
              <a:ext uri="{FF2B5EF4-FFF2-40B4-BE49-F238E27FC236}">
                <a16:creationId xmlns:a16="http://schemas.microsoft.com/office/drawing/2014/main" id="{60073C15-7DFF-4AE1-B3AB-F67B2357E32D}"/>
              </a:ext>
            </a:extLst>
          </p:cNvPr>
          <p:cNvPicPr>
            <a:picLocks noChangeAspect="1"/>
          </p:cNvPicPr>
          <p:nvPr/>
        </p:nvPicPr>
        <p:blipFill>
          <a:blip r:embed="rId6"/>
          <a:stretch>
            <a:fillRect/>
          </a:stretch>
        </p:blipFill>
        <p:spPr>
          <a:xfrm>
            <a:off x="6130702" y="1842942"/>
            <a:ext cx="5614274" cy="4302372"/>
          </a:xfrm>
          <a:prstGeom prst="rect">
            <a:avLst/>
          </a:prstGeom>
        </p:spPr>
      </p:pic>
    </p:spTree>
    <p:extLst>
      <p:ext uri="{BB962C8B-B14F-4D97-AF65-F5344CB8AC3E}">
        <p14:creationId xmlns:p14="http://schemas.microsoft.com/office/powerpoint/2010/main" val="325180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AD6B-0EBB-7092-13C6-240F8A4A4E99}"/>
              </a:ext>
            </a:extLst>
          </p:cNvPr>
          <p:cNvSpPr>
            <a:spLocks noGrp="1"/>
          </p:cNvSpPr>
          <p:nvPr>
            <p:ph type="title"/>
          </p:nvPr>
        </p:nvSpPr>
        <p:spPr/>
        <p:txBody>
          <a:bodyPr/>
          <a:lstStyle/>
          <a:p>
            <a:r>
              <a:rPr lang="en-US" altLang="zh-CN" dirty="0"/>
              <a:t>Summary</a:t>
            </a:r>
            <a:br>
              <a:rPr lang="en-US" dirty="0"/>
            </a:br>
            <a:endParaRPr lang="en-US" dirty="0"/>
          </a:p>
        </p:txBody>
      </p:sp>
      <p:pic>
        <p:nvPicPr>
          <p:cNvPr id="12" name="Picture Placeholder 11" descr="Shoulder bag with golden chain on plain background">
            <a:extLst>
              <a:ext uri="{FF2B5EF4-FFF2-40B4-BE49-F238E27FC236}">
                <a16:creationId xmlns:a16="http://schemas.microsoft.com/office/drawing/2014/main" id="{EDD0654D-0EEE-9D11-4D37-133C0B9A496D}"/>
              </a:ext>
            </a:extLst>
          </p:cNvPr>
          <p:cNvPicPr>
            <a:picLocks noGrp="1" noChangeAspect="1"/>
          </p:cNvPicPr>
          <p:nvPr>
            <p:ph type="pic" sz="quarter" idx="13"/>
          </p:nvPr>
        </p:nvPicPr>
        <p:blipFill rotWithShape="1">
          <a:blip r:embed="rId2"/>
          <a:srcRect l="223" r="223"/>
          <a:stretch/>
        </p:blipFill>
        <p:spPr/>
      </p:pic>
      <p:sp>
        <p:nvSpPr>
          <p:cNvPr id="3" name="Content Placeholder 2">
            <a:extLst>
              <a:ext uri="{FF2B5EF4-FFF2-40B4-BE49-F238E27FC236}">
                <a16:creationId xmlns:a16="http://schemas.microsoft.com/office/drawing/2014/main" id="{DFAA7609-6E6A-B996-BC29-F9AA857D7B35}"/>
              </a:ext>
            </a:extLst>
          </p:cNvPr>
          <p:cNvSpPr>
            <a:spLocks noGrp="1"/>
          </p:cNvSpPr>
          <p:nvPr>
            <p:ph idx="1"/>
          </p:nvPr>
        </p:nvSpPr>
        <p:spPr/>
        <p:txBody>
          <a:bodyPr/>
          <a:lstStyle/>
          <a:p>
            <a:r>
              <a:rPr lang="en-US" b="0" i="0" dirty="0">
                <a:solidFill>
                  <a:srgbClr val="323131"/>
                </a:solidFill>
                <a:effectLst/>
                <a:latin typeface="Arial" panose="020B0604020202020204" pitchFamily="34" charset="0"/>
              </a:rPr>
              <a:t>We at Aryabhatta, in addition to our focus on providing quality education at the undergraduate level, stand for inclusive growth and believe in providing ample opportunities to our students to assist them in discovering their potential appropriately. As a value-based institution we are dedicated towards inculcating, in all our students, a desire to evolve into responsible social beings.</a:t>
            </a:r>
            <a:br>
              <a:rPr lang="en-US" dirty="0"/>
            </a:br>
            <a:endParaRPr lang="en-US" dirty="0"/>
          </a:p>
        </p:txBody>
      </p:sp>
      <p:pic>
        <p:nvPicPr>
          <p:cNvPr id="5" name="Picture 4">
            <a:extLst>
              <a:ext uri="{FF2B5EF4-FFF2-40B4-BE49-F238E27FC236}">
                <a16:creationId xmlns:a16="http://schemas.microsoft.com/office/drawing/2014/main" id="{74EEE68F-FC80-4AFB-AB11-F83CA9F57E05}"/>
              </a:ext>
            </a:extLst>
          </p:cNvPr>
          <p:cNvPicPr>
            <a:picLocks noChangeAspect="1"/>
          </p:cNvPicPr>
          <p:nvPr/>
        </p:nvPicPr>
        <p:blipFill>
          <a:blip r:embed="rId3"/>
          <a:stretch>
            <a:fillRect/>
          </a:stretch>
        </p:blipFill>
        <p:spPr>
          <a:xfrm>
            <a:off x="-116959" y="0"/>
            <a:ext cx="4561367" cy="6857999"/>
          </a:xfrm>
          <a:prstGeom prst="rect">
            <a:avLst/>
          </a:prstGeom>
        </p:spPr>
      </p:pic>
    </p:spTree>
    <p:extLst>
      <p:ext uri="{BB962C8B-B14F-4D97-AF65-F5344CB8AC3E}">
        <p14:creationId xmlns:p14="http://schemas.microsoft.com/office/powerpoint/2010/main" val="59172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4C5B759-93CB-5B5A-B1D2-2E3C42747C75}"/>
              </a:ext>
            </a:extLst>
          </p:cNvPr>
          <p:cNvSpPr>
            <a:spLocks noGrp="1"/>
          </p:cNvSpPr>
          <p:nvPr>
            <p:ph type="ctrTitle"/>
          </p:nvPr>
        </p:nvSpPr>
        <p:spPr/>
        <p:txBody>
          <a:bodyPr/>
          <a:lstStyle/>
          <a:p>
            <a:r>
              <a:rPr lang="en-US" dirty="0"/>
              <a:t>Thank you</a:t>
            </a:r>
          </a:p>
        </p:txBody>
      </p:sp>
      <p:sp>
        <p:nvSpPr>
          <p:cNvPr id="25" name="Subtitle 24">
            <a:extLst>
              <a:ext uri="{FF2B5EF4-FFF2-40B4-BE49-F238E27FC236}">
                <a16:creationId xmlns:a16="http://schemas.microsoft.com/office/drawing/2014/main" id="{518B68B6-5284-F036-E87F-9BC3A435A7B3}"/>
              </a:ext>
            </a:extLst>
          </p:cNvPr>
          <p:cNvSpPr>
            <a:spLocks noGrp="1"/>
          </p:cNvSpPr>
          <p:nvPr>
            <p:ph type="subTitle" idx="1"/>
          </p:nvPr>
        </p:nvSpPr>
        <p:spPr/>
        <p:txBody>
          <a:bodyPr/>
          <a:lstStyle/>
          <a:p>
            <a:r>
              <a:rPr lang="en-US" dirty="0">
                <a:solidFill>
                  <a:srgbClr val="0070C0"/>
                </a:solidFill>
              </a:rPr>
              <a:t>Aryabhatta College</a:t>
            </a:r>
          </a:p>
          <a:p>
            <a:r>
              <a:rPr lang="en-US" dirty="0">
                <a:solidFill>
                  <a:srgbClr val="0070C0"/>
                </a:solidFill>
              </a:rPr>
              <a:t>admin@aryabhattacollege.ac.in</a:t>
            </a:r>
          </a:p>
          <a:p>
            <a:r>
              <a:rPr lang="en-US" dirty="0">
                <a:solidFill>
                  <a:srgbClr val="0070C0"/>
                </a:solidFill>
              </a:rPr>
              <a:t>www.aryabhattacollege.ac.in</a:t>
            </a:r>
          </a:p>
          <a:p>
            <a:endParaRPr lang="en-US" dirty="0"/>
          </a:p>
        </p:txBody>
      </p:sp>
      <p:pic>
        <p:nvPicPr>
          <p:cNvPr id="33" name="Picture Placeholder 32" descr="Opened package with a pink shirt in it">
            <a:extLst>
              <a:ext uri="{FF2B5EF4-FFF2-40B4-BE49-F238E27FC236}">
                <a16:creationId xmlns:a16="http://schemas.microsoft.com/office/drawing/2014/main" id="{1D963291-0332-DAB6-6090-6778FC7899BD}"/>
              </a:ext>
            </a:extLst>
          </p:cNvPr>
          <p:cNvPicPr>
            <a:picLocks noGrp="1" noChangeAspect="1"/>
          </p:cNvPicPr>
          <p:nvPr>
            <p:ph type="pic" sz="quarter" idx="10"/>
          </p:nvPr>
        </p:nvPicPr>
        <p:blipFill rotWithShape="1">
          <a:blip r:embed="rId2"/>
          <a:srcRect t="7" b="7"/>
          <a:stretch/>
        </p:blipFill>
        <p:spPr/>
      </p:pic>
      <p:pic>
        <p:nvPicPr>
          <p:cNvPr id="4" name="Picture 3">
            <a:extLst>
              <a:ext uri="{FF2B5EF4-FFF2-40B4-BE49-F238E27FC236}">
                <a16:creationId xmlns:a16="http://schemas.microsoft.com/office/drawing/2014/main" id="{56D75265-11DE-4BC2-A336-7D2C63123F78}"/>
              </a:ext>
            </a:extLst>
          </p:cNvPr>
          <p:cNvPicPr>
            <a:picLocks noChangeAspect="1"/>
          </p:cNvPicPr>
          <p:nvPr/>
        </p:nvPicPr>
        <p:blipFill>
          <a:blip r:embed="rId3"/>
          <a:stretch>
            <a:fillRect/>
          </a:stretch>
        </p:blipFill>
        <p:spPr>
          <a:xfrm>
            <a:off x="6443482" y="808817"/>
            <a:ext cx="4767485" cy="4932091"/>
          </a:xfrm>
          <a:prstGeom prst="rect">
            <a:avLst/>
          </a:prstGeom>
        </p:spPr>
      </p:pic>
    </p:spTree>
    <p:extLst>
      <p:ext uri="{BB962C8B-B14F-4D97-AF65-F5344CB8AC3E}">
        <p14:creationId xmlns:p14="http://schemas.microsoft.com/office/powerpoint/2010/main" val="2397583386"/>
      </p:ext>
    </p:extLst>
  </p:cSld>
  <p:clrMapOvr>
    <a:masterClrMapping/>
  </p:clrMapOvr>
</p:sld>
</file>

<file path=ppt/theme/theme1.xml><?xml version="1.0" encoding="utf-8"?>
<a:theme xmlns:a="http://schemas.openxmlformats.org/drawingml/2006/main" name="Office Theme">
  <a:themeElements>
    <a:clrScheme name="Custom 30">
      <a:dk1>
        <a:srgbClr val="000000"/>
      </a:dk1>
      <a:lt1>
        <a:srgbClr val="FFFFFF"/>
      </a:lt1>
      <a:dk2>
        <a:srgbClr val="264653"/>
      </a:dk2>
      <a:lt2>
        <a:srgbClr val="E7E6E6"/>
      </a:lt2>
      <a:accent1>
        <a:srgbClr val="F3EBE8"/>
      </a:accent1>
      <a:accent2>
        <a:srgbClr val="E9C369"/>
      </a:accent2>
      <a:accent3>
        <a:srgbClr val="2A9D8F"/>
      </a:accent3>
      <a:accent4>
        <a:srgbClr val="F3D6CD"/>
      </a:accent4>
      <a:accent5>
        <a:srgbClr val="F3EBE8"/>
      </a:accent5>
      <a:accent6>
        <a:srgbClr val="60717C"/>
      </a:accent6>
      <a:hlink>
        <a:srgbClr val="828683"/>
      </a:hlink>
      <a:folHlink>
        <a:srgbClr val="D08A55"/>
      </a:folHlink>
    </a:clrScheme>
    <a:fontScheme name="Custom 28">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D9A46C-D3F3-4D45-B248-B831C6B5FC85}">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customXml/itemProps3.xml><?xml version="1.0" encoding="utf-8"?>
<ds:datastoreItem xmlns:ds="http://schemas.openxmlformats.org/officeDocument/2006/customXml" ds:itemID="{5FA78568-A730-4D3B-A489-FD854E91254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{D050380E-A272-479F-B7B6-1A33EA7B436E}tf11429527_win32</Template>
  <TotalTime>69</TotalTime>
  <Words>262</Words>
  <Application>Microsoft Office PowerPoint</Application>
  <PresentationFormat>Widescreen</PresentationFormat>
  <Paragraphs>32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UPSC CSE Examination 2023 Achievers </vt:lpstr>
      <vt:lpstr>Introduction </vt:lpstr>
      <vt:lpstr>Primary goals</vt:lpstr>
      <vt:lpstr>Education is the passport to the future, for tomorrow belongs to those who prepare for it today.</vt:lpstr>
      <vt:lpstr>Meet our students</vt:lpstr>
      <vt:lpstr>Summary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UPSC CSE Examination 2022</dc:title>
  <dc:creator>anupriya abc</dc:creator>
  <cp:lastModifiedBy>Unknown User</cp:lastModifiedBy>
  <cp:revision>25</cp:revision>
  <dcterms:created xsi:type="dcterms:W3CDTF">2023-05-26T05:13:14Z</dcterms:created>
  <dcterms:modified xsi:type="dcterms:W3CDTF">2023-05-26T08:13:14Z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